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2120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5DC0-C1FF-4144-BCD9-3EF02A35418D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7841-D3E8-0E44-B67B-048A4264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6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5DC0-C1FF-4144-BCD9-3EF02A35418D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7841-D3E8-0E44-B67B-048A4264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0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5DC0-C1FF-4144-BCD9-3EF02A35418D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7841-D3E8-0E44-B67B-048A4264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5DC0-C1FF-4144-BCD9-3EF02A35418D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7841-D3E8-0E44-B67B-048A4264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6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5DC0-C1FF-4144-BCD9-3EF02A35418D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7841-D3E8-0E44-B67B-048A4264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1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5DC0-C1FF-4144-BCD9-3EF02A35418D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7841-D3E8-0E44-B67B-048A4264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1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5DC0-C1FF-4144-BCD9-3EF02A35418D}" type="datetimeFigureOut">
              <a:rPr lang="en-US" smtClean="0"/>
              <a:t>4/1/15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7841-D3E8-0E44-B67B-048A4264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3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5DC0-C1FF-4144-BCD9-3EF02A35418D}" type="datetimeFigureOut">
              <a:rPr lang="en-US" smtClean="0"/>
              <a:t>4/1/15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7841-D3E8-0E44-B67B-048A4264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7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5DC0-C1FF-4144-BCD9-3EF02A35418D}" type="datetimeFigureOut">
              <a:rPr lang="en-US" smtClean="0"/>
              <a:t>4/1/15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7841-D3E8-0E44-B67B-048A4264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5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5DC0-C1FF-4144-BCD9-3EF02A35418D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7841-D3E8-0E44-B67B-048A4264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7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5DC0-C1FF-4144-BCD9-3EF02A35418D}" type="datetimeFigureOut">
              <a:rPr lang="en-US" smtClean="0"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7841-D3E8-0E44-B67B-048A4264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45DC0-C1FF-4144-BCD9-3EF02A35418D}" type="datetimeFigureOut">
              <a:rPr lang="en-US" smtClean="0"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7841-D3E8-0E44-B67B-048A4264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5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260" y="-14610"/>
            <a:ext cx="6438505" cy="64385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7271" y="5257065"/>
            <a:ext cx="4497257" cy="1600935"/>
          </a:xfrm>
          <a:prstGeom prst="rect">
            <a:avLst/>
          </a:prstGeom>
        </p:spPr>
      </p:pic>
      <p:pic>
        <p:nvPicPr>
          <p:cNvPr id="4" name="Content Placeholder 3" descr="WKUDodgeball.pn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290" r="-61290"/>
          <a:stretch>
            <a:fillRect/>
          </a:stretch>
        </p:blipFill>
        <p:spPr>
          <a:xfrm>
            <a:off x="6814528" y="5098532"/>
            <a:ext cx="3199256" cy="175946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664"/>
            <a:ext cx="9144000" cy="1143000"/>
          </a:xfrm>
        </p:spPr>
        <p:txBody>
          <a:bodyPr>
            <a:noAutofit/>
          </a:bodyPr>
          <a:lstStyle/>
          <a:p>
            <a:r>
              <a:rPr lang="en-US" sz="5000" dirty="0" smtClean="0">
                <a:solidFill>
                  <a:srgbClr val="FFFFFF"/>
                </a:solidFill>
              </a:rPr>
              <a:t>2015 NCDA National Tournament</a:t>
            </a:r>
            <a:endParaRPr lang="en-US" sz="5000" dirty="0">
              <a:solidFill>
                <a:srgbClr val="FFFFFF"/>
              </a:solidFill>
            </a:endParaRPr>
          </a:p>
        </p:txBody>
      </p:sp>
      <p:pic>
        <p:nvPicPr>
          <p:cNvPr id="6" name="Content Placeholder 3" descr="WKUDodgebal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290" r="-61290"/>
          <a:stretch>
            <a:fillRect/>
          </a:stretch>
        </p:blipFill>
        <p:spPr>
          <a:xfrm>
            <a:off x="-881985" y="5098532"/>
            <a:ext cx="3199256" cy="175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82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260" y="-14610"/>
            <a:ext cx="6438505" cy="64385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7271" y="5257065"/>
            <a:ext cx="4497257" cy="1600935"/>
          </a:xfrm>
          <a:prstGeom prst="rect">
            <a:avLst/>
          </a:prstGeom>
        </p:spPr>
      </p:pic>
      <p:pic>
        <p:nvPicPr>
          <p:cNvPr id="4" name="Content Placeholder 3" descr="WKUDodgeball.pn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290" r="-61290"/>
          <a:stretch>
            <a:fillRect/>
          </a:stretch>
        </p:blipFill>
        <p:spPr>
          <a:xfrm>
            <a:off x="6814528" y="5098532"/>
            <a:ext cx="3199256" cy="175946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664"/>
            <a:ext cx="9144000" cy="1143000"/>
          </a:xfrm>
        </p:spPr>
        <p:txBody>
          <a:bodyPr>
            <a:noAutofit/>
          </a:bodyPr>
          <a:lstStyle/>
          <a:p>
            <a:r>
              <a:rPr lang="en-US" sz="5000" dirty="0" smtClean="0">
                <a:solidFill>
                  <a:srgbClr val="FFFFFF"/>
                </a:solidFill>
              </a:rPr>
              <a:t>2015 NCDA National Tournament</a:t>
            </a:r>
            <a:endParaRPr lang="en-US" sz="5000" dirty="0">
              <a:solidFill>
                <a:srgbClr val="FFFFFF"/>
              </a:solidFill>
            </a:endParaRPr>
          </a:p>
        </p:txBody>
      </p:sp>
      <p:pic>
        <p:nvPicPr>
          <p:cNvPr id="6" name="Content Placeholder 3" descr="WKUDodgebal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290" r="-61290"/>
          <a:stretch>
            <a:fillRect/>
          </a:stretch>
        </p:blipFill>
        <p:spPr>
          <a:xfrm>
            <a:off x="-881985" y="5098532"/>
            <a:ext cx="3199256" cy="175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542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u="sng" dirty="0" smtClean="0">
                <a:solidFill>
                  <a:srgbClr val="FFFFFF"/>
                </a:solidFill>
              </a:rPr>
              <a:t>Round 1</a:t>
            </a:r>
            <a:endParaRPr lang="en-US" sz="7200" b="1" u="sng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0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FF"/>
                </a:solidFill>
              </a:rPr>
              <a:t>Penn State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DePaul</a:t>
            </a:r>
          </a:p>
          <a:p>
            <a:r>
              <a:rPr lang="en-US" sz="6600" dirty="0" smtClean="0">
                <a:solidFill>
                  <a:srgbClr val="FFFFFF"/>
                </a:solidFill>
              </a:rPr>
              <a:t>UK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VCU</a:t>
            </a:r>
          </a:p>
          <a:p>
            <a:r>
              <a:rPr lang="en-US" sz="6600" dirty="0" smtClean="0">
                <a:solidFill>
                  <a:srgbClr val="FFFFFF"/>
                </a:solidFill>
              </a:rPr>
              <a:t>UMD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OSU</a:t>
            </a:r>
          </a:p>
          <a:p>
            <a:r>
              <a:rPr lang="en-US" sz="6600" dirty="0" smtClean="0">
                <a:solidFill>
                  <a:srgbClr val="FFFFFF"/>
                </a:solidFill>
              </a:rPr>
              <a:t>GVSU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UWP</a:t>
            </a:r>
            <a:endParaRPr lang="en-US" sz="6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155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u="sng" dirty="0" smtClean="0">
                <a:solidFill>
                  <a:srgbClr val="FFFFFF"/>
                </a:solidFill>
              </a:rPr>
              <a:t>Round 2</a:t>
            </a:r>
            <a:endParaRPr lang="en-US" sz="7200" b="1" u="sng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0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FF"/>
                </a:solidFill>
              </a:rPr>
              <a:t>CMU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Kent</a:t>
            </a:r>
          </a:p>
          <a:p>
            <a:r>
              <a:rPr lang="en-US" sz="6600" dirty="0" smtClean="0">
                <a:solidFill>
                  <a:srgbClr val="FFFFFF"/>
                </a:solidFill>
              </a:rPr>
              <a:t>JMU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BGSU</a:t>
            </a:r>
          </a:p>
          <a:p>
            <a:r>
              <a:rPr lang="en-US" sz="6600" dirty="0" smtClean="0">
                <a:solidFill>
                  <a:srgbClr val="FFFFFF"/>
                </a:solidFill>
              </a:rPr>
              <a:t>SVSU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WKU</a:t>
            </a:r>
          </a:p>
          <a:p>
            <a:r>
              <a:rPr lang="en-US" sz="6600" dirty="0" smtClean="0">
                <a:solidFill>
                  <a:srgbClr val="FFFFFF"/>
                </a:solidFill>
              </a:rPr>
              <a:t>MSU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TU</a:t>
            </a:r>
            <a:endParaRPr lang="en-US" sz="6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256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u="sng" dirty="0" smtClean="0">
                <a:solidFill>
                  <a:srgbClr val="FFFFFF"/>
                </a:solidFill>
              </a:rPr>
              <a:t>Round 3</a:t>
            </a:r>
            <a:endParaRPr lang="en-US" sz="7200" b="1" u="sng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0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FF"/>
                </a:solidFill>
              </a:rPr>
              <a:t>OSU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DePaul</a:t>
            </a:r>
          </a:p>
          <a:p>
            <a:r>
              <a:rPr lang="en-US" sz="6600" dirty="0" smtClean="0">
                <a:solidFill>
                  <a:srgbClr val="FFFFFF"/>
                </a:solidFill>
              </a:rPr>
              <a:t>UWP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Penn State</a:t>
            </a:r>
          </a:p>
        </p:txBody>
      </p:sp>
    </p:spTree>
    <p:extLst>
      <p:ext uri="{BB962C8B-B14F-4D97-AF65-F5344CB8AC3E}">
        <p14:creationId xmlns:p14="http://schemas.microsoft.com/office/powerpoint/2010/main" val="4229233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u="sng" dirty="0" smtClean="0">
                <a:solidFill>
                  <a:srgbClr val="FFFFFF"/>
                </a:solidFill>
              </a:rPr>
              <a:t>Round 4</a:t>
            </a:r>
            <a:endParaRPr lang="en-US" sz="7200" b="1" u="sng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0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FF"/>
                </a:solidFill>
              </a:rPr>
              <a:t>WKU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VCU</a:t>
            </a:r>
          </a:p>
          <a:p>
            <a:r>
              <a:rPr lang="en-US" sz="6600" dirty="0" smtClean="0">
                <a:solidFill>
                  <a:srgbClr val="FFFFFF"/>
                </a:solidFill>
              </a:rPr>
              <a:t>GVSU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UK</a:t>
            </a:r>
          </a:p>
        </p:txBody>
      </p:sp>
    </p:spTree>
    <p:extLst>
      <p:ext uri="{BB962C8B-B14F-4D97-AF65-F5344CB8AC3E}">
        <p14:creationId xmlns:p14="http://schemas.microsoft.com/office/powerpoint/2010/main" val="1846869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u="sng" dirty="0" smtClean="0">
                <a:solidFill>
                  <a:srgbClr val="FFFFFF"/>
                </a:solidFill>
              </a:rPr>
              <a:t>Round 5</a:t>
            </a:r>
            <a:endParaRPr lang="en-US" sz="7200" b="1" u="sng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0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FF"/>
                </a:solidFill>
              </a:rPr>
              <a:t>TU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BGSU</a:t>
            </a:r>
          </a:p>
          <a:p>
            <a:r>
              <a:rPr lang="en-US" sz="6600" dirty="0" smtClean="0">
                <a:solidFill>
                  <a:srgbClr val="FFFFFF"/>
                </a:solidFill>
              </a:rPr>
              <a:t>JMU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>
                <a:solidFill>
                  <a:srgbClr val="FFFFFF"/>
                </a:solidFill>
              </a:rPr>
              <a:t> </a:t>
            </a:r>
            <a:r>
              <a:rPr lang="en-US" sz="6600" dirty="0" smtClean="0">
                <a:solidFill>
                  <a:srgbClr val="FFFFFF"/>
                </a:solidFill>
              </a:rPr>
              <a:t>SVSU</a:t>
            </a:r>
          </a:p>
          <a:p>
            <a:r>
              <a:rPr lang="en-US" sz="6600" dirty="0" smtClean="0">
                <a:solidFill>
                  <a:srgbClr val="FFFFFF"/>
                </a:solidFill>
              </a:rPr>
              <a:t>CMU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UMD</a:t>
            </a:r>
          </a:p>
          <a:p>
            <a:r>
              <a:rPr lang="en-US" sz="6600" dirty="0" smtClean="0">
                <a:solidFill>
                  <a:srgbClr val="FFFFFF"/>
                </a:solidFill>
              </a:rPr>
              <a:t>MSU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Kent</a:t>
            </a:r>
            <a:endParaRPr lang="en-US" sz="6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318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u="sng" dirty="0" smtClean="0">
                <a:solidFill>
                  <a:srgbClr val="FFFFFF"/>
                </a:solidFill>
              </a:rPr>
              <a:t>Round 6</a:t>
            </a:r>
            <a:endParaRPr lang="en-US" sz="7200" b="1" u="sng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0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FF"/>
                </a:solidFill>
              </a:rPr>
              <a:t>GVSU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Penn State</a:t>
            </a:r>
          </a:p>
          <a:p>
            <a:r>
              <a:rPr lang="en-US" sz="6600" dirty="0" smtClean="0">
                <a:solidFill>
                  <a:srgbClr val="FFFFFF"/>
                </a:solidFill>
              </a:rPr>
              <a:t>JMU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OSU</a:t>
            </a:r>
          </a:p>
          <a:p>
            <a:r>
              <a:rPr lang="en-US" sz="6600" dirty="0" smtClean="0">
                <a:solidFill>
                  <a:srgbClr val="FFFFFF"/>
                </a:solidFill>
              </a:rPr>
              <a:t>UWP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BGSU</a:t>
            </a:r>
          </a:p>
          <a:p>
            <a:r>
              <a:rPr lang="en-US" sz="6600" dirty="0" smtClean="0">
                <a:solidFill>
                  <a:srgbClr val="FFFFFF"/>
                </a:solidFill>
              </a:rPr>
              <a:t>WKU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DePaul</a:t>
            </a:r>
            <a:endParaRPr lang="en-US" sz="6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63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u="sng" dirty="0" smtClean="0">
                <a:solidFill>
                  <a:srgbClr val="FFFFFF"/>
                </a:solidFill>
              </a:rPr>
              <a:t>Round 7</a:t>
            </a:r>
            <a:endParaRPr lang="en-US" sz="7200" b="1" u="sng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0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FF"/>
                </a:solidFill>
              </a:rPr>
              <a:t>CMU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VCU</a:t>
            </a:r>
          </a:p>
          <a:p>
            <a:r>
              <a:rPr lang="en-US" sz="6600" dirty="0" smtClean="0">
                <a:solidFill>
                  <a:srgbClr val="FFFFFF"/>
                </a:solidFill>
              </a:rPr>
              <a:t>SVSU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TU</a:t>
            </a:r>
          </a:p>
          <a:p>
            <a:r>
              <a:rPr lang="en-US" sz="6600" dirty="0" smtClean="0">
                <a:solidFill>
                  <a:srgbClr val="FFFFFF"/>
                </a:solidFill>
              </a:rPr>
              <a:t>MSU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UK</a:t>
            </a:r>
          </a:p>
          <a:p>
            <a:r>
              <a:rPr lang="en-US" sz="6600" dirty="0" smtClean="0">
                <a:solidFill>
                  <a:srgbClr val="FFFFFF"/>
                </a:solidFill>
              </a:rPr>
              <a:t>UMD </a:t>
            </a:r>
            <a:r>
              <a:rPr lang="en-US" sz="6600" dirty="0" err="1" smtClean="0">
                <a:solidFill>
                  <a:srgbClr val="FFFFFF"/>
                </a:solidFill>
              </a:rPr>
              <a:t>vs</a:t>
            </a:r>
            <a:r>
              <a:rPr lang="en-US" sz="6600" dirty="0" smtClean="0">
                <a:solidFill>
                  <a:srgbClr val="FFFFFF"/>
                </a:solidFill>
              </a:rPr>
              <a:t> Kent</a:t>
            </a:r>
            <a:endParaRPr lang="en-US" sz="6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38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857498" y="2857501"/>
            <a:ext cx="6858000" cy="1143000"/>
          </a:xfrm>
        </p:spPr>
        <p:txBody>
          <a:bodyPr>
            <a:noAutofit/>
          </a:bodyPr>
          <a:lstStyle/>
          <a:p>
            <a:r>
              <a:rPr lang="en-US" sz="7200" b="1" u="sng" dirty="0" smtClean="0">
                <a:solidFill>
                  <a:srgbClr val="FFFFFF"/>
                </a:solidFill>
              </a:rPr>
              <a:t>Summary</a:t>
            </a:r>
            <a:endParaRPr lang="en-US" sz="7200" b="1" u="sng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39159" y="0"/>
            <a:ext cx="6163443" cy="6894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FFFFFF"/>
                </a:solidFill>
              </a:rPr>
              <a:t>Round	Team	</a:t>
            </a:r>
            <a:r>
              <a:rPr lang="en-US" sz="2600" dirty="0" smtClean="0">
                <a:solidFill>
                  <a:srgbClr val="FFFFFF"/>
                </a:solidFill>
              </a:rPr>
              <a:t>	Opponents</a:t>
            </a:r>
            <a:r>
              <a:rPr lang="en-US" sz="2600" dirty="0">
                <a:solidFill>
                  <a:srgbClr val="FFFFFF"/>
                </a:solidFill>
              </a:rPr>
              <a:t>		</a:t>
            </a:r>
          </a:p>
          <a:p>
            <a:r>
              <a:rPr lang="en-US" sz="2600" dirty="0">
                <a:solidFill>
                  <a:schemeClr val="bg1"/>
                </a:solidFill>
              </a:rPr>
              <a:t>2.5.6	BGSU	</a:t>
            </a:r>
            <a:r>
              <a:rPr lang="en-US" sz="2600" dirty="0" smtClean="0">
                <a:solidFill>
                  <a:schemeClr val="bg1"/>
                </a:solidFill>
              </a:rPr>
              <a:t>	UWP</a:t>
            </a:r>
            <a:r>
              <a:rPr lang="en-US" sz="2600" dirty="0">
                <a:solidFill>
                  <a:schemeClr val="bg1"/>
                </a:solidFill>
              </a:rPr>
              <a:t>	JMU	TU</a:t>
            </a:r>
          </a:p>
          <a:p>
            <a:r>
              <a:rPr lang="en-US" sz="2600" dirty="0">
                <a:solidFill>
                  <a:srgbClr val="FFFFFF"/>
                </a:solidFill>
              </a:rPr>
              <a:t>2.5.7	CMU	</a:t>
            </a:r>
            <a:r>
              <a:rPr lang="en-US" sz="2600" dirty="0" smtClean="0">
                <a:solidFill>
                  <a:srgbClr val="FFFFFF"/>
                </a:solidFill>
              </a:rPr>
              <a:t>	UMD</a:t>
            </a:r>
            <a:r>
              <a:rPr lang="en-US" sz="2600" dirty="0">
                <a:solidFill>
                  <a:srgbClr val="FFFFFF"/>
                </a:solidFill>
              </a:rPr>
              <a:t>	VCU	Kent</a:t>
            </a:r>
          </a:p>
          <a:p>
            <a:r>
              <a:rPr lang="en-US" sz="2600" dirty="0">
                <a:solidFill>
                  <a:srgbClr val="FFFFFF"/>
                </a:solidFill>
              </a:rPr>
              <a:t>1.3.6	DePaul	</a:t>
            </a:r>
            <a:r>
              <a:rPr lang="en-US" sz="2600" dirty="0" smtClean="0">
                <a:solidFill>
                  <a:srgbClr val="FFFFFF"/>
                </a:solidFill>
              </a:rPr>
              <a:t>PSU	WKU</a:t>
            </a:r>
            <a:r>
              <a:rPr lang="en-US" sz="2600" dirty="0">
                <a:solidFill>
                  <a:srgbClr val="FFFFFF"/>
                </a:solidFill>
              </a:rPr>
              <a:t>	OSU</a:t>
            </a:r>
          </a:p>
          <a:p>
            <a:r>
              <a:rPr lang="en-US" sz="2600" dirty="0">
                <a:solidFill>
                  <a:srgbClr val="FFFFFF"/>
                </a:solidFill>
              </a:rPr>
              <a:t>1.4.6	GVSU	</a:t>
            </a:r>
            <a:r>
              <a:rPr lang="en-US" sz="2600" dirty="0" smtClean="0">
                <a:solidFill>
                  <a:srgbClr val="FFFFFF"/>
                </a:solidFill>
              </a:rPr>
              <a:t>	UWP</a:t>
            </a:r>
            <a:r>
              <a:rPr lang="en-US" sz="2600" dirty="0">
                <a:solidFill>
                  <a:srgbClr val="FFFFFF"/>
                </a:solidFill>
              </a:rPr>
              <a:t>	</a:t>
            </a:r>
            <a:r>
              <a:rPr lang="en-US" sz="2600" dirty="0" smtClean="0">
                <a:solidFill>
                  <a:srgbClr val="FFFFFF"/>
                </a:solidFill>
              </a:rPr>
              <a:t>PSU</a:t>
            </a:r>
            <a:r>
              <a:rPr lang="en-US" sz="2600" dirty="0">
                <a:solidFill>
                  <a:srgbClr val="FFFFFF"/>
                </a:solidFill>
              </a:rPr>
              <a:t>	UK</a:t>
            </a:r>
          </a:p>
          <a:p>
            <a:r>
              <a:rPr lang="en-US" sz="2600" dirty="0">
                <a:solidFill>
                  <a:srgbClr val="FFFFFF"/>
                </a:solidFill>
              </a:rPr>
              <a:t>2.5.6	JMU	</a:t>
            </a:r>
            <a:r>
              <a:rPr lang="en-US" sz="2600" dirty="0" smtClean="0">
                <a:solidFill>
                  <a:srgbClr val="FFFFFF"/>
                </a:solidFill>
              </a:rPr>
              <a:t>	SVSU</a:t>
            </a:r>
            <a:r>
              <a:rPr lang="en-US" sz="2600" dirty="0">
                <a:solidFill>
                  <a:srgbClr val="FFFFFF"/>
                </a:solidFill>
              </a:rPr>
              <a:t>	OSU	BGSU</a:t>
            </a:r>
          </a:p>
          <a:p>
            <a:r>
              <a:rPr lang="en-US" sz="2600" dirty="0">
                <a:solidFill>
                  <a:srgbClr val="FFFFFF"/>
                </a:solidFill>
              </a:rPr>
              <a:t>2.5.7	Kent	</a:t>
            </a:r>
            <a:r>
              <a:rPr lang="en-US" sz="2600" dirty="0" smtClean="0">
                <a:solidFill>
                  <a:srgbClr val="FFFFFF"/>
                </a:solidFill>
              </a:rPr>
              <a:t>	UMD</a:t>
            </a:r>
            <a:r>
              <a:rPr lang="en-US" sz="2600" dirty="0">
                <a:solidFill>
                  <a:srgbClr val="FFFFFF"/>
                </a:solidFill>
              </a:rPr>
              <a:t>	MSU	CMU</a:t>
            </a:r>
          </a:p>
          <a:p>
            <a:r>
              <a:rPr lang="en-US" sz="2600" dirty="0">
                <a:solidFill>
                  <a:srgbClr val="FFFFFF"/>
                </a:solidFill>
              </a:rPr>
              <a:t>2.5.7	MSU	</a:t>
            </a:r>
            <a:r>
              <a:rPr lang="en-US" sz="2600" dirty="0" smtClean="0">
                <a:solidFill>
                  <a:srgbClr val="FFFFFF"/>
                </a:solidFill>
              </a:rPr>
              <a:t>	TU</a:t>
            </a:r>
            <a:r>
              <a:rPr lang="en-US" sz="2600" dirty="0">
                <a:solidFill>
                  <a:srgbClr val="FFFFFF"/>
                </a:solidFill>
              </a:rPr>
              <a:t>	</a:t>
            </a:r>
            <a:r>
              <a:rPr lang="en-US" sz="2600" dirty="0" smtClean="0">
                <a:solidFill>
                  <a:srgbClr val="FFFFFF"/>
                </a:solidFill>
              </a:rPr>
              <a:t>	Kent</a:t>
            </a:r>
            <a:r>
              <a:rPr lang="en-US" sz="2600" dirty="0">
                <a:solidFill>
                  <a:srgbClr val="FFFFFF"/>
                </a:solidFill>
              </a:rPr>
              <a:t>	UK</a:t>
            </a:r>
          </a:p>
          <a:p>
            <a:r>
              <a:rPr lang="en-US" sz="2600" dirty="0">
                <a:solidFill>
                  <a:srgbClr val="FFFFFF"/>
                </a:solidFill>
              </a:rPr>
              <a:t>1.3.6	OSU	</a:t>
            </a:r>
            <a:r>
              <a:rPr lang="en-US" sz="2600" dirty="0" smtClean="0">
                <a:solidFill>
                  <a:srgbClr val="FFFFFF"/>
                </a:solidFill>
              </a:rPr>
              <a:t>	JMU</a:t>
            </a:r>
            <a:r>
              <a:rPr lang="en-US" sz="2600" dirty="0">
                <a:solidFill>
                  <a:srgbClr val="FFFFFF"/>
                </a:solidFill>
              </a:rPr>
              <a:t>	UMD	DePaul</a:t>
            </a:r>
          </a:p>
          <a:p>
            <a:r>
              <a:rPr lang="en-US" sz="2600" dirty="0">
                <a:solidFill>
                  <a:srgbClr val="FFFFFF"/>
                </a:solidFill>
              </a:rPr>
              <a:t>1.3.6	PSU	</a:t>
            </a:r>
            <a:r>
              <a:rPr lang="en-US" sz="2600" dirty="0" smtClean="0">
                <a:solidFill>
                  <a:srgbClr val="FFFFFF"/>
                </a:solidFill>
              </a:rPr>
              <a:t>	GVSU</a:t>
            </a:r>
            <a:r>
              <a:rPr lang="en-US" sz="2600" dirty="0">
                <a:solidFill>
                  <a:srgbClr val="FFFFFF"/>
                </a:solidFill>
              </a:rPr>
              <a:t>	</a:t>
            </a:r>
            <a:r>
              <a:rPr lang="en-US" sz="2600" dirty="0" smtClean="0">
                <a:solidFill>
                  <a:srgbClr val="FFFFFF"/>
                </a:solidFill>
              </a:rPr>
              <a:t>UWP	DePaul</a:t>
            </a:r>
            <a:endParaRPr lang="en-US" sz="2600" dirty="0">
              <a:solidFill>
                <a:srgbClr val="FFFFFF"/>
              </a:solidFill>
            </a:endParaRPr>
          </a:p>
          <a:p>
            <a:r>
              <a:rPr lang="en-US" sz="2600" dirty="0">
                <a:solidFill>
                  <a:srgbClr val="FFFFFF"/>
                </a:solidFill>
              </a:rPr>
              <a:t>2.5.7	SVSU	</a:t>
            </a:r>
            <a:r>
              <a:rPr lang="en-US" sz="2600" dirty="0" smtClean="0">
                <a:solidFill>
                  <a:srgbClr val="FFFFFF"/>
                </a:solidFill>
              </a:rPr>
              <a:t>	JMU</a:t>
            </a:r>
            <a:r>
              <a:rPr lang="en-US" sz="2600" dirty="0">
                <a:solidFill>
                  <a:srgbClr val="FFFFFF"/>
                </a:solidFill>
              </a:rPr>
              <a:t>	WKU	TU</a:t>
            </a:r>
          </a:p>
          <a:p>
            <a:r>
              <a:rPr lang="en-US" sz="2600" dirty="0">
                <a:solidFill>
                  <a:srgbClr val="FFFFFF"/>
                </a:solidFill>
              </a:rPr>
              <a:t>2.5.7	TU	</a:t>
            </a:r>
            <a:r>
              <a:rPr lang="en-US" sz="2600" dirty="0" smtClean="0">
                <a:solidFill>
                  <a:srgbClr val="FFFFFF"/>
                </a:solidFill>
              </a:rPr>
              <a:t>		MSU</a:t>
            </a:r>
            <a:r>
              <a:rPr lang="en-US" sz="2600" dirty="0">
                <a:solidFill>
                  <a:srgbClr val="FFFFFF"/>
                </a:solidFill>
              </a:rPr>
              <a:t>	SVSU	BGSU</a:t>
            </a:r>
          </a:p>
          <a:p>
            <a:r>
              <a:rPr lang="en-US" sz="2600" dirty="0">
                <a:solidFill>
                  <a:srgbClr val="FFFFFF"/>
                </a:solidFill>
              </a:rPr>
              <a:t>1.4.7	UK	</a:t>
            </a:r>
            <a:r>
              <a:rPr lang="en-US" sz="2600" dirty="0" smtClean="0">
                <a:solidFill>
                  <a:srgbClr val="FFFFFF"/>
                </a:solidFill>
              </a:rPr>
              <a:t>		MSU</a:t>
            </a:r>
            <a:r>
              <a:rPr lang="en-US" sz="2600" dirty="0">
                <a:solidFill>
                  <a:srgbClr val="FFFFFF"/>
                </a:solidFill>
              </a:rPr>
              <a:t>	VCU	GVSU</a:t>
            </a:r>
          </a:p>
          <a:p>
            <a:r>
              <a:rPr lang="en-US" sz="2600" dirty="0">
                <a:solidFill>
                  <a:srgbClr val="FFFFFF"/>
                </a:solidFill>
              </a:rPr>
              <a:t>1.5.7	UMD	</a:t>
            </a:r>
            <a:r>
              <a:rPr lang="en-US" sz="2600" dirty="0" smtClean="0">
                <a:solidFill>
                  <a:srgbClr val="FFFFFF"/>
                </a:solidFill>
              </a:rPr>
              <a:t>	CMU</a:t>
            </a:r>
            <a:r>
              <a:rPr lang="en-US" sz="2600" dirty="0">
                <a:solidFill>
                  <a:srgbClr val="FFFFFF"/>
                </a:solidFill>
              </a:rPr>
              <a:t>	OSU	Kent</a:t>
            </a:r>
          </a:p>
          <a:p>
            <a:r>
              <a:rPr lang="en-US" sz="2600" dirty="0">
                <a:solidFill>
                  <a:srgbClr val="FFFFFF"/>
                </a:solidFill>
              </a:rPr>
              <a:t>1.3.6	UWP	</a:t>
            </a:r>
            <a:r>
              <a:rPr lang="en-US" sz="2600" dirty="0" smtClean="0">
                <a:solidFill>
                  <a:srgbClr val="FFFFFF"/>
                </a:solidFill>
              </a:rPr>
              <a:t>	GVSU</a:t>
            </a:r>
            <a:r>
              <a:rPr lang="en-US" sz="2600" dirty="0">
                <a:solidFill>
                  <a:srgbClr val="FFFFFF"/>
                </a:solidFill>
              </a:rPr>
              <a:t>	PSU	</a:t>
            </a:r>
            <a:r>
              <a:rPr lang="en-US" sz="2600" dirty="0" smtClean="0">
                <a:solidFill>
                  <a:srgbClr val="FFFFFF"/>
                </a:solidFill>
              </a:rPr>
              <a:t>BGSU</a:t>
            </a:r>
            <a:endParaRPr lang="en-US" sz="2600" dirty="0">
              <a:solidFill>
                <a:srgbClr val="FFFFFF"/>
              </a:solidFill>
            </a:endParaRPr>
          </a:p>
          <a:p>
            <a:r>
              <a:rPr lang="en-US" sz="2600" dirty="0">
                <a:solidFill>
                  <a:srgbClr val="FFFFFF"/>
                </a:solidFill>
              </a:rPr>
              <a:t>1.4.7	VCU	</a:t>
            </a:r>
            <a:r>
              <a:rPr lang="en-US" sz="2600" dirty="0" smtClean="0">
                <a:solidFill>
                  <a:srgbClr val="FFFFFF"/>
                </a:solidFill>
              </a:rPr>
              <a:t>	CMU</a:t>
            </a:r>
            <a:r>
              <a:rPr lang="en-US" sz="2600" dirty="0">
                <a:solidFill>
                  <a:srgbClr val="FFFFFF"/>
                </a:solidFill>
              </a:rPr>
              <a:t>	UK	</a:t>
            </a:r>
            <a:r>
              <a:rPr lang="en-US" sz="2600" dirty="0" smtClean="0">
                <a:solidFill>
                  <a:srgbClr val="FFFFFF"/>
                </a:solidFill>
              </a:rPr>
              <a:t>	WKU</a:t>
            </a:r>
            <a:endParaRPr lang="en-US" sz="2600" dirty="0">
              <a:solidFill>
                <a:srgbClr val="FFFFFF"/>
              </a:solidFill>
            </a:endParaRPr>
          </a:p>
          <a:p>
            <a:r>
              <a:rPr lang="en-US" sz="2600" dirty="0">
                <a:solidFill>
                  <a:srgbClr val="FFFFFF"/>
                </a:solidFill>
              </a:rPr>
              <a:t>2.4.6	WKU	</a:t>
            </a:r>
            <a:r>
              <a:rPr lang="en-US" sz="2600" dirty="0" smtClean="0">
                <a:solidFill>
                  <a:srgbClr val="FFFFFF"/>
                </a:solidFill>
              </a:rPr>
              <a:t>	SVSU</a:t>
            </a:r>
            <a:r>
              <a:rPr lang="en-US" sz="2600" dirty="0">
                <a:solidFill>
                  <a:srgbClr val="FFFFFF"/>
                </a:solidFill>
              </a:rPr>
              <a:t>	VCU	DePaul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739159" y="423388"/>
            <a:ext cx="5228538" cy="1764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39159" y="805121"/>
            <a:ext cx="5228538" cy="1764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39159" y="1228505"/>
            <a:ext cx="5228538" cy="1764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39159" y="1610238"/>
            <a:ext cx="5228538" cy="1764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39159" y="2004709"/>
            <a:ext cx="5228538" cy="1764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39159" y="2386442"/>
            <a:ext cx="5228538" cy="1764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39159" y="2809826"/>
            <a:ext cx="5228538" cy="1764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739159" y="3191559"/>
            <a:ext cx="5228538" cy="1764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39159" y="3610040"/>
            <a:ext cx="5228538" cy="1764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39159" y="3991773"/>
            <a:ext cx="5228538" cy="1764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39159" y="4415157"/>
            <a:ext cx="5228538" cy="1764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39159" y="4796890"/>
            <a:ext cx="5228538" cy="1764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39159" y="5191361"/>
            <a:ext cx="5228538" cy="1764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739159" y="5573094"/>
            <a:ext cx="5228538" cy="1764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39159" y="5996478"/>
            <a:ext cx="5228538" cy="1764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739159" y="6378211"/>
            <a:ext cx="5228538" cy="1764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739159" y="458670"/>
            <a:ext cx="5228538" cy="364092"/>
          </a:xfrm>
          <a:prstGeom prst="rect">
            <a:avLst/>
          </a:prstGeom>
          <a:solidFill>
            <a:schemeClr val="bg1">
              <a:lumMod val="65000"/>
              <a:alpha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739159" y="1263787"/>
            <a:ext cx="5228538" cy="364092"/>
          </a:xfrm>
          <a:prstGeom prst="rect">
            <a:avLst/>
          </a:prstGeom>
          <a:solidFill>
            <a:schemeClr val="bg1">
              <a:lumMod val="65000"/>
              <a:alpha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739159" y="2022350"/>
            <a:ext cx="5228538" cy="364092"/>
          </a:xfrm>
          <a:prstGeom prst="rect">
            <a:avLst/>
          </a:prstGeom>
          <a:solidFill>
            <a:schemeClr val="bg1">
              <a:lumMod val="65000"/>
              <a:alpha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39159" y="2827467"/>
            <a:ext cx="5228538" cy="364092"/>
          </a:xfrm>
          <a:prstGeom prst="rect">
            <a:avLst/>
          </a:prstGeom>
          <a:solidFill>
            <a:schemeClr val="bg1">
              <a:lumMod val="65000"/>
              <a:alpha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739159" y="3638950"/>
            <a:ext cx="5228538" cy="364092"/>
          </a:xfrm>
          <a:prstGeom prst="rect">
            <a:avLst/>
          </a:prstGeom>
          <a:solidFill>
            <a:schemeClr val="bg1">
              <a:lumMod val="65000"/>
              <a:alpha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739159" y="4444067"/>
            <a:ext cx="5228538" cy="364092"/>
          </a:xfrm>
          <a:prstGeom prst="rect">
            <a:avLst/>
          </a:prstGeom>
          <a:solidFill>
            <a:schemeClr val="bg1">
              <a:lumMod val="65000"/>
              <a:alpha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739159" y="5220271"/>
            <a:ext cx="5228538" cy="364092"/>
          </a:xfrm>
          <a:prstGeom prst="rect">
            <a:avLst/>
          </a:prstGeom>
          <a:solidFill>
            <a:schemeClr val="bg1">
              <a:lumMod val="65000"/>
              <a:alpha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739159" y="6025388"/>
            <a:ext cx="5228538" cy="364092"/>
          </a:xfrm>
          <a:prstGeom prst="rect">
            <a:avLst/>
          </a:prstGeom>
          <a:solidFill>
            <a:schemeClr val="bg1">
              <a:lumMod val="65000"/>
              <a:alpha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55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8964</TotalTime>
  <Words>99</Words>
  <Application>Microsoft Macintosh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2015 NCDA National Tournament</vt:lpstr>
      <vt:lpstr>Round 1</vt:lpstr>
      <vt:lpstr>Round 2</vt:lpstr>
      <vt:lpstr>Round 3</vt:lpstr>
      <vt:lpstr>Round 4</vt:lpstr>
      <vt:lpstr>Round 5</vt:lpstr>
      <vt:lpstr>Round 6</vt:lpstr>
      <vt:lpstr>Round 7</vt:lpstr>
      <vt:lpstr>Summary</vt:lpstr>
      <vt:lpstr>2015 NCDA National Tournament</vt:lpstr>
    </vt:vector>
  </TitlesOfParts>
  <Company>Western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Felix Perrone</dc:creator>
  <cp:lastModifiedBy>Felix Perrone</cp:lastModifiedBy>
  <cp:revision>51</cp:revision>
  <dcterms:created xsi:type="dcterms:W3CDTF">2014-04-03T00:32:06Z</dcterms:created>
  <dcterms:modified xsi:type="dcterms:W3CDTF">2015-04-01T17:51:11Z</dcterms:modified>
</cp:coreProperties>
</file>